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61" r:id="rId1"/>
  </p:sldMasterIdLst>
  <p:notesMasterIdLst>
    <p:notesMasterId r:id="rId9"/>
  </p:notesMasterIdLst>
  <p:sldIdLst>
    <p:sldId id="256" r:id="rId2"/>
    <p:sldId id="265" r:id="rId3"/>
    <p:sldId id="257" r:id="rId4"/>
    <p:sldId id="258" r:id="rId5"/>
    <p:sldId id="259" r:id="rId6"/>
    <p:sldId id="266" r:id="rId7"/>
    <p:sldId id="263" r:id="rId8"/>
  </p:sldIdLst>
  <p:sldSz cx="14630400" cy="8229600"/>
  <p:notesSz cx="8229600" cy="14630400"/>
  <p:embeddedFontLs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Mukta Light" panose="020B0604020202020204" charset="0"/>
      <p:regular r:id="rId14"/>
    </p:embeddedFont>
    <p:embeddedFont>
      <p:font typeface="Prompt Light" panose="00000400000000000000" pitchFamily="2" charset="-34"/>
      <p:regular r:id="rId15"/>
      <p:italic r:id="rId16"/>
    </p:embeddedFont>
    <p:embeddedFont>
      <p:font typeface="Prompt Medium" panose="00000600000000000000" pitchFamily="2" charset="-34"/>
      <p:regular r:id="rId17"/>
      <p: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45984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2B37F-E36C-5749-EE14-F178A7CE5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7D5BA-5727-AD1C-A2F1-C29815E5DE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E8F143-7B43-7D42-2D54-B30A52CA9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CE638-5E1D-D748-9D01-84CCD62FCA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15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7089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75960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7283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00187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74992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92924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1356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04742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30725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65506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0395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53055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95662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20841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7053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943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0292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3864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38224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160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38867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2026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8/27/2025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754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80" r:id="rId19"/>
    <p:sldLayoutId id="2147483781" r:id="rId20"/>
    <p:sldLayoutId id="2147483782" r:id="rId21"/>
    <p:sldLayoutId id="2147483786" r:id="rId22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96770"/>
            <a:ext cx="14630400" cy="8426369"/>
          </a:xfrm>
          <a:prstGeom prst="rect">
            <a:avLst/>
          </a:prstGeom>
          <a:solidFill>
            <a:srgbClr val="1C1D1F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98736" y="2483389"/>
            <a:ext cx="10976253" cy="137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0800"/>
              </a:lnSpc>
              <a:buNone/>
            </a:pPr>
            <a:r>
              <a:rPr lang="en-US" sz="8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MealMate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025C08-09CE-C6DB-8216-C80F581FE5EF}"/>
              </a:ext>
            </a:extLst>
          </p:cNvPr>
          <p:cNvSpPr txBox="1"/>
          <p:nvPr/>
        </p:nvSpPr>
        <p:spPr>
          <a:xfrm>
            <a:off x="5294223" y="3984068"/>
            <a:ext cx="6870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Connecting Donners With Needy People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D2220-47CB-B9BD-40EB-3C5A00945317}"/>
              </a:ext>
            </a:extLst>
          </p:cNvPr>
          <p:cNvSpPr txBox="1"/>
          <p:nvPr/>
        </p:nvSpPr>
        <p:spPr>
          <a:xfrm>
            <a:off x="802105" y="5646821"/>
            <a:ext cx="4347411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Submitted To</a:t>
            </a:r>
          </a:p>
          <a:p>
            <a:pPr>
              <a:lnSpc>
                <a:spcPct val="150000"/>
              </a:lnSpc>
            </a:pPr>
            <a:r>
              <a:rPr lang="en-US" b="1" dirty="0"/>
              <a:t>Name:</a:t>
            </a:r>
            <a:r>
              <a:rPr lang="en-US" dirty="0"/>
              <a:t> Abida Sultana</a:t>
            </a:r>
            <a:br>
              <a:rPr lang="en-US" dirty="0"/>
            </a:br>
            <a:r>
              <a:rPr lang="en-US" b="1" dirty="0"/>
              <a:t>Lecturer of CSE</a:t>
            </a:r>
          </a:p>
          <a:p>
            <a:pPr>
              <a:lnSpc>
                <a:spcPct val="150000"/>
              </a:lnSpc>
            </a:pPr>
            <a:r>
              <a:rPr lang="en-US" b="1" dirty="0"/>
              <a:t>Green University Of Bangladesh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188688" y="1265275"/>
            <a:ext cx="5146158" cy="746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Meet Our Team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761767" y="3113779"/>
            <a:ext cx="3476847" cy="162290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246789" y="3087374"/>
            <a:ext cx="3476847" cy="1622906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498112" y="3463567"/>
            <a:ext cx="3370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Name: Md. Abu Sufian</a:t>
            </a:r>
            <a:endParaRPr lang="en-US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r>
              <a:rPr lang="en-US" dirty="0"/>
              <a:t>ID: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221002136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68092" y="3461628"/>
            <a:ext cx="3370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Name: Md Arif Billah</a:t>
            </a:r>
            <a:endParaRPr lang="en-US" dirty="0">
              <a:solidFill>
                <a:schemeClr val="tx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r>
              <a:rPr lang="en-US" dirty="0"/>
              <a:t>ID: 221002520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774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0702" y="668417"/>
            <a:ext cx="5605463" cy="675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Presentation</a:t>
            </a:r>
            <a:r>
              <a:rPr lang="en-US" sz="42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Agenda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850702" y="1829633"/>
            <a:ext cx="24300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50702" y="2212181"/>
            <a:ext cx="4147661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5" name="Text 3"/>
          <p:cNvSpPr/>
          <p:nvPr/>
        </p:nvSpPr>
        <p:spPr>
          <a:xfrm>
            <a:off x="850702" y="2394585"/>
            <a:ext cx="270057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Problem</a:t>
            </a: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Statement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5241369" y="1829633"/>
            <a:ext cx="24300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1369" y="2212181"/>
            <a:ext cx="4147661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9" name="Text 7"/>
          <p:cNvSpPr/>
          <p:nvPr/>
        </p:nvSpPr>
        <p:spPr>
          <a:xfrm>
            <a:off x="5241369" y="2394585"/>
            <a:ext cx="270057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400" dirty="0"/>
              <a:t>Solution – MealMate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632037" y="1829633"/>
            <a:ext cx="24300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9632037" y="2212181"/>
            <a:ext cx="4147661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13" name="Text 11"/>
          <p:cNvSpPr/>
          <p:nvPr/>
        </p:nvSpPr>
        <p:spPr>
          <a:xfrm>
            <a:off x="9632037" y="2394585"/>
            <a:ext cx="270057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2400" dirty="0"/>
              <a:t>Key Features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2129199" y="4463177"/>
            <a:ext cx="4147661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21" name="Text 19"/>
          <p:cNvSpPr/>
          <p:nvPr/>
        </p:nvSpPr>
        <p:spPr>
          <a:xfrm>
            <a:off x="2129199" y="4645581"/>
            <a:ext cx="2700576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Live </a:t>
            </a:r>
            <a:r>
              <a:rPr lang="en-US" sz="2100" dirty="0">
                <a:solidFill>
                  <a:srgbClr val="DAD8E9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Demonstration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2129199" y="5128855"/>
            <a:ext cx="4147661" cy="388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See the AI in action!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6519867" y="4080629"/>
            <a:ext cx="24300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Prompt Light" pitchFamily="34" charset="0"/>
                <a:ea typeface="Prompt Light" pitchFamily="34" charset="-122"/>
                <a:cs typeface="Prompt Light" pitchFamily="34" charset="-120"/>
              </a:rPr>
              <a:t>06</a:t>
            </a:r>
            <a:endParaRPr lang="en-US" sz="1900" dirty="0"/>
          </a:p>
        </p:txBody>
      </p:sp>
      <p:sp>
        <p:nvSpPr>
          <p:cNvPr id="24" name="Shape 22"/>
          <p:cNvSpPr/>
          <p:nvPr/>
        </p:nvSpPr>
        <p:spPr>
          <a:xfrm>
            <a:off x="6519867" y="4463177"/>
            <a:ext cx="4147661" cy="30480"/>
          </a:xfrm>
          <a:prstGeom prst="rect">
            <a:avLst/>
          </a:prstGeom>
          <a:solidFill>
            <a:srgbClr val="A95B95"/>
          </a:solidFill>
          <a:ln/>
        </p:spPr>
      </p:sp>
      <p:sp>
        <p:nvSpPr>
          <p:cNvPr id="25" name="Text 23"/>
          <p:cNvSpPr/>
          <p:nvPr/>
        </p:nvSpPr>
        <p:spPr>
          <a:xfrm>
            <a:off x="6519867" y="4645581"/>
            <a:ext cx="3130868" cy="337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AD8E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Conclusion</a:t>
            </a:r>
            <a:r>
              <a:rPr lang="en-US" sz="21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 &amp; Learnings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6519867" y="5128855"/>
            <a:ext cx="4147661" cy="388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Key </a:t>
            </a:r>
            <a:r>
              <a:rPr lang="en-US" sz="1900" dirty="0">
                <a:solidFill>
                  <a:srgbClr val="DAD8E9"/>
                </a:solidFill>
                <a:latin typeface="Times New Roman" panose="02020603050405020304" pitchFamily="18" charset="0"/>
                <a:ea typeface="Mukta Light" pitchFamily="34" charset="-122"/>
                <a:cs typeface="Times New Roman" panose="02020603050405020304" pitchFamily="18" charset="0"/>
              </a:rPr>
              <a:t>takeaways</a:t>
            </a: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 and future thoughts.</a:t>
            </a:r>
            <a:endParaRPr lang="en-US" sz="19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87332B-7592-02D9-C223-A155AAE4CE1A}"/>
              </a:ext>
            </a:extLst>
          </p:cNvPr>
          <p:cNvSpPr txBox="1"/>
          <p:nvPr/>
        </p:nvSpPr>
        <p:spPr>
          <a:xfrm>
            <a:off x="2129199" y="4114800"/>
            <a:ext cx="67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24098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400" dirty="0"/>
              <a:t>Problem Statement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A4A260-B51B-797F-3F97-2F31D5E1DCD9}"/>
              </a:ext>
            </a:extLst>
          </p:cNvPr>
          <p:cNvSpPr txBox="1"/>
          <p:nvPr/>
        </p:nvSpPr>
        <p:spPr>
          <a:xfrm>
            <a:off x="1042737" y="3112168"/>
            <a:ext cx="5261810" cy="3076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day, large amounts of food are wasted.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the same time, many people struggle with hunger.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an easy system to connect donors with those in need.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40612"/>
            <a:ext cx="1061346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400" dirty="0"/>
              <a:t>Solution – MealMate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88D25C-D6C9-7802-3C50-C72C27C585B9}"/>
              </a:ext>
            </a:extLst>
          </p:cNvPr>
          <p:cNvSpPr txBox="1"/>
          <p:nvPr/>
        </p:nvSpPr>
        <p:spPr>
          <a:xfrm>
            <a:off x="1219200" y="3609474"/>
            <a:ext cx="8999621" cy="27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 mobile app that bridges the gap. 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Donors can share surplus food.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 Needy people or NGOs can collect food. 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lang="en-US" dirty="0"/>
              <a:t>Ensures safe, quick, and transparent food sharing.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AFFE7-489C-E45C-D34A-A591D2F3AE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61D0B61-86D4-BAC1-4A20-1754204104C4}"/>
              </a:ext>
            </a:extLst>
          </p:cNvPr>
          <p:cNvSpPr/>
          <p:nvPr/>
        </p:nvSpPr>
        <p:spPr>
          <a:xfrm>
            <a:off x="976332" y="906245"/>
            <a:ext cx="1061346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400" dirty="0"/>
              <a:t>Key Features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45A8BC-1B9A-F68C-2000-FBF46E67C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989" y="2508337"/>
            <a:ext cx="1668755" cy="37083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7820C4-EA76-2ABF-7E4B-E6160E41D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1152" y="2513769"/>
            <a:ext cx="1668755" cy="37083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9AF9BF-F59B-6BE7-FA4F-19FF0E041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7721" y="2513768"/>
            <a:ext cx="1668755" cy="37083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E08783E-B9E6-D504-324F-AC7CFDA501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04526" y="2513769"/>
            <a:ext cx="1668755" cy="37083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E707C22-CCC8-5049-44EB-2F863F9F5D07}"/>
              </a:ext>
            </a:extLst>
          </p:cNvPr>
          <p:cNvSpPr txBox="1"/>
          <p:nvPr/>
        </p:nvSpPr>
        <p:spPr>
          <a:xfrm>
            <a:off x="994269" y="6176430"/>
            <a:ext cx="2364193" cy="662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dirty="0"/>
              <a:t> User Signup/Login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68F88DE-C37A-3981-4FDB-E0C47C238C01}"/>
              </a:ext>
            </a:extLst>
          </p:cNvPr>
          <p:cNvSpPr txBox="1"/>
          <p:nvPr/>
        </p:nvSpPr>
        <p:spPr>
          <a:xfrm>
            <a:off x="3218562" y="6507899"/>
            <a:ext cx="39919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Add &amp; Manage Food Donations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93FBC8-037D-A78B-31A2-D39BCBCADFAA}"/>
              </a:ext>
            </a:extLst>
          </p:cNvPr>
          <p:cNvSpPr txBox="1"/>
          <p:nvPr/>
        </p:nvSpPr>
        <p:spPr>
          <a:xfrm>
            <a:off x="7192497" y="6214293"/>
            <a:ext cx="3614104" cy="662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dirty="0"/>
              <a:t>Request &amp; Accept Donations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760F36-876F-1002-8B97-09BBD22FB844}"/>
              </a:ext>
            </a:extLst>
          </p:cNvPr>
          <p:cNvSpPr txBox="1"/>
          <p:nvPr/>
        </p:nvSpPr>
        <p:spPr>
          <a:xfrm>
            <a:off x="10698779" y="6222113"/>
            <a:ext cx="3756084" cy="662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US" dirty="0"/>
              <a:t>Request &amp; Receive Donations </a:t>
            </a:r>
          </a:p>
        </p:txBody>
      </p:sp>
    </p:spTree>
    <p:extLst>
      <p:ext uri="{BB962C8B-B14F-4D97-AF65-F5344CB8AC3E}">
        <p14:creationId xmlns:p14="http://schemas.microsoft.com/office/powerpoint/2010/main" val="1984102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898809"/>
            <a:ext cx="277752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Times New Roman" panose="02020603050405020304" pitchFamily="18" charset="0"/>
                <a:ea typeface="Prompt Medium" pitchFamily="34" charset="-122"/>
                <a:cs typeface="Times New Roman" panose="02020603050405020304" pitchFamily="18" charset="0"/>
              </a:rPr>
              <a:t>Conclusion</a:t>
            </a:r>
            <a:endParaRPr lang="en-US" sz="4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234320" y="2954893"/>
            <a:ext cx="1253204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2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conclusion emphasizes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purpose of MealMate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reducing food waste and fighting hunger by connecting donors with people in need.</a:t>
            </a:r>
          </a:p>
          <a:p>
            <a:pPr>
              <a:lnSpc>
                <a:spcPct val="2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tagline </a:t>
            </a:r>
          </a:p>
          <a:p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"Share a meal, spread a smile."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highlights the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impact and emotional value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app.</a:t>
            </a:r>
          </a:p>
        </p:txBody>
      </p:sp>
      <p:sp>
        <p:nvSpPr>
          <p:cNvPr id="6" name="Shape 3"/>
          <p:cNvSpPr/>
          <p:nvPr/>
        </p:nvSpPr>
        <p:spPr>
          <a:xfrm>
            <a:off x="864037" y="2954893"/>
            <a:ext cx="30480" cy="1345406"/>
          </a:xfrm>
          <a:prstGeom prst="rect">
            <a:avLst/>
          </a:prstGeom>
          <a:solidFill>
            <a:srgbClr val="A95B95"/>
          </a:solidFill>
          <a:ln/>
        </p:spPr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161</TotalTime>
  <Words>219</Words>
  <Application>Microsoft Office PowerPoint</Application>
  <PresentationFormat>Custom</PresentationFormat>
  <Paragraphs>52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Wingdings 3</vt:lpstr>
      <vt:lpstr>Century Gothic</vt:lpstr>
      <vt:lpstr>Mukta Light</vt:lpstr>
      <vt:lpstr>Times New Roman</vt:lpstr>
      <vt:lpstr>Wingdings</vt:lpstr>
      <vt:lpstr>Prompt Light</vt:lpstr>
      <vt:lpstr>Prompt Medium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RAFIN</dc:creator>
  <cp:lastModifiedBy>Walid Abdullah</cp:lastModifiedBy>
  <cp:revision>13</cp:revision>
  <dcterms:created xsi:type="dcterms:W3CDTF">2025-08-16T15:55:50Z</dcterms:created>
  <dcterms:modified xsi:type="dcterms:W3CDTF">2025-08-27T04:22:58Z</dcterms:modified>
</cp:coreProperties>
</file>